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slide30.xml" ContentType="application/vnd.openxmlformats-officedocument.presentationml.slide+xml"/>
  <Override PartName="/ppt/slides/slide28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1E8020-1309-4FB6-B9EA-FCDE3DAF56C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8D21AC-BAF4-45B7-A69F-9AEF46ECD4D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BDE121-F1CA-46D9-A2C0-B1DDEAC6436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BD9884-5691-4CC6-887E-885CB9E4DFB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ADFE62-29D1-4E6E-822B-BB17F910D11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239092-B590-4683-ACAB-6E30339E4F7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DDFCDA-C030-41AF-A5ED-1E1031F36C9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41B330-56CF-4735-9CB1-7AA2AAC5FA2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BC2873-4553-4551-8E32-FE35AF9A6DB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17408E-1CAB-4431-8529-54103F896D2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3C17C2-33CD-4E0C-8196-2B9EBD7F21D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FA5593-EAF8-4DA8-9A0A-BA90F23EC85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80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92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7A85EAE-5D14-4CE1-804E-4198B272B4F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92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440" cy="51372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040" cy="26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120" cy="2851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560" cy="202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440" cy="5137200"/>
          </a:xfrm>
          <a:prstGeom prst="rect">
            <a:avLst/>
          </a:prstGeom>
          <a:ln w="0">
            <a:noFill/>
          </a:ln>
        </p:spPr>
      </p:pic>
      <p:sp>
        <p:nvSpPr>
          <p:cNvPr id="151" name="Прямоугольник 5"/>
          <p:cNvSpPr/>
          <p:nvPr/>
        </p:nvSpPr>
        <p:spPr>
          <a:xfrm>
            <a:off x="1640880" y="4588920"/>
            <a:ext cx="2993040" cy="26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52" name="Изображение 40"/>
          <p:cNvSpPr/>
          <p:nvPr/>
        </p:nvSpPr>
        <p:spPr>
          <a:xfrm>
            <a:off x="867240" y="3587040"/>
            <a:ext cx="250920" cy="2509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400" cy="1127520"/>
          </a:xfrm>
          <a:prstGeom prst="rect">
            <a:avLst/>
          </a:prstGeom>
          <a:ln w="0">
            <a:noFill/>
          </a:ln>
        </p:spPr>
      </p:pic>
      <p:sp>
        <p:nvSpPr>
          <p:cNvPr id="154" name=""/>
          <p:cNvSpPr/>
          <p:nvPr/>
        </p:nvSpPr>
        <p:spPr>
          <a:xfrm>
            <a:off x="466200" y="1728360"/>
            <a:ext cx="473364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1421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2024-08-28T09:40:08Z</dcterms:modified>
  <cp:revision>41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